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1" d="100"/>
          <a:sy n="41" d="100"/>
        </p:scale>
        <p:origin x="-214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6DD-0BBB-4691-A9B6-A3679AEC096B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CA35-2A4B-4A77-985E-64D24449D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6DD-0BBB-4691-A9B6-A3679AEC096B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CA35-2A4B-4A77-985E-64D24449D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6DD-0BBB-4691-A9B6-A3679AEC096B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CA35-2A4B-4A77-985E-64D24449D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6DD-0BBB-4691-A9B6-A3679AEC096B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CA35-2A4B-4A77-985E-64D24449D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6DD-0BBB-4691-A9B6-A3679AEC096B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CA35-2A4B-4A77-985E-64D24449D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6DD-0BBB-4691-A9B6-A3679AEC096B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CA35-2A4B-4A77-985E-64D24449D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6DD-0BBB-4691-A9B6-A3679AEC096B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CA35-2A4B-4A77-985E-64D24449D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6DD-0BBB-4691-A9B6-A3679AEC096B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CA35-2A4B-4A77-985E-64D24449D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6DD-0BBB-4691-A9B6-A3679AEC096B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CA35-2A4B-4A77-985E-64D24449D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6DD-0BBB-4691-A9B6-A3679AEC096B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CA35-2A4B-4A77-985E-64D24449D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6DD-0BBB-4691-A9B6-A3679AEC096B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CA35-2A4B-4A77-985E-64D24449D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FC6DD-0BBB-4691-A9B6-A3679AEC096B}" type="datetimeFigureOut">
              <a:rPr lang="ru-RU" smtClean="0"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2CA35-2A4B-4A77-985E-64D24449DF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hello_html_m341b90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2" y="0"/>
            <a:ext cx="9153493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1214422"/>
            <a:ext cx="75724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Консультация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«Значение технологии «Коллекционирование» для развития дошкольников»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592933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Лютенкова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Е.А.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hello_html_m341b90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"/>
            <a:ext cx="9153493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868" y="3071811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Китайская народная мудрость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357298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“Кто имеет увлечение, проживает две жизни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2065" name="Picture 17" descr="C:\Users\User\Desktop\tdLQBPiNbA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643314"/>
            <a:ext cx="4050360" cy="283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hello_html_m341b90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9493" y="0"/>
            <a:ext cx="9153493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86182" y="1785926"/>
            <a:ext cx="5143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Познавательно – исследовательская деятельность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hello_html_297671c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642300"/>
            <a:ext cx="3500462" cy="4677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hello_html_m341b90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2" y="0"/>
            <a:ext cx="9153493" cy="6857999"/>
          </a:xfrm>
          <a:prstGeom prst="rect">
            <a:avLst/>
          </a:prstGeom>
          <a:noFill/>
        </p:spPr>
      </p:pic>
      <p:pic>
        <p:nvPicPr>
          <p:cNvPr id="4098" name="Picture 2" descr="C:\Users\User\Desktop\x7rabB1Lpy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71480"/>
            <a:ext cx="3567129" cy="50557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500174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Развиваются все психические процессы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hello_html_m341b90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2" y="0"/>
            <a:ext cx="9153493" cy="6857999"/>
          </a:xfrm>
          <a:prstGeom prst="rect">
            <a:avLst/>
          </a:prstGeom>
          <a:noFill/>
        </p:spPr>
      </p:pic>
      <p:pic>
        <p:nvPicPr>
          <p:cNvPr id="5122" name="Picture 2" descr="C:\Users\User\Desktop\3-номера-шаржа-смешных-1302316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17157"/>
            <a:ext cx="4429156" cy="48501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28992" y="1142984"/>
            <a:ext cx="5429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Преодоление проблем в установлении взаимоотношений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hello_html_m341b90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"/>
            <a:ext cx="9153493" cy="6857999"/>
          </a:xfrm>
          <a:prstGeom prst="rect">
            <a:avLst/>
          </a:prstGeom>
          <a:noFill/>
        </p:spPr>
      </p:pic>
      <p:pic>
        <p:nvPicPr>
          <p:cNvPr id="6146" name="Picture 2" descr="C:\Users\User\Desktop\depositphotos_61063957-stock-illustration-забавный-мультяшный-4-номер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857232"/>
            <a:ext cx="4002271" cy="46624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4810" y="2285992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Общение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hello_html_m341b90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2" y="0"/>
            <a:ext cx="9153493" cy="6857999"/>
          </a:xfrm>
          <a:prstGeom prst="rect">
            <a:avLst/>
          </a:prstGeom>
          <a:noFill/>
        </p:spPr>
      </p:pic>
      <p:pic>
        <p:nvPicPr>
          <p:cNvPr id="7170" name="Picture 2" descr="C:\Users\User\Desktop\5_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14422"/>
            <a:ext cx="4292662" cy="46720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4810" y="2000240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Формирование личности ребенка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hello_html_m341b90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"/>
            <a:ext cx="9153493" cy="6857999"/>
          </a:xfrm>
          <a:prstGeom prst="rect">
            <a:avLst/>
          </a:prstGeom>
          <a:noFill/>
        </p:spPr>
      </p:pic>
      <p:pic>
        <p:nvPicPr>
          <p:cNvPr id="8195" name="Picture 3" descr="C:\Users\User\Desktop\depositphotos_6284446-stock-illustration-tick-and-cross-carto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338"/>
          <a:stretch>
            <a:fillRect/>
          </a:stretch>
        </p:blipFill>
        <p:spPr bwMode="auto">
          <a:xfrm>
            <a:off x="357158" y="2143116"/>
            <a:ext cx="3325331" cy="37338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428605"/>
            <a:ext cx="8001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Развитие способностей через коллекционирование: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428868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-Доступно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-Интересно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-Результативно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hello_html_m341b90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2" y="0"/>
            <a:ext cx="9153493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071546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User\Desktop\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357562"/>
            <a:ext cx="438921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60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2021-04-24T18:38:47Z</dcterms:created>
  <dcterms:modified xsi:type="dcterms:W3CDTF">2021-04-24T20:16:55Z</dcterms:modified>
</cp:coreProperties>
</file>